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5" r:id="rId2"/>
    <p:sldId id="268" r:id="rId3"/>
    <p:sldId id="269" r:id="rId4"/>
    <p:sldId id="270" r:id="rId5"/>
    <p:sldId id="271" r:id="rId6"/>
    <p:sldId id="272" r:id="rId7"/>
    <p:sldId id="273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5309" y="1766179"/>
            <a:ext cx="7766936" cy="1646302"/>
          </a:xfrm>
        </p:spPr>
        <p:txBody>
          <a:bodyPr/>
          <a:lstStyle/>
          <a:p>
            <a:r>
              <a:rPr lang="ru-RU" dirty="0"/>
              <a:t>СЕКРЕТЫ АРТИКУЛЯЦИОННОЙ ГИМНАСТИКИ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логопед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Евстюнина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Владимировна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3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6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2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2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9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6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6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723" y="506763"/>
            <a:ext cx="895845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с младенческих дней ребенок проделывает массу разнообразнейших артикуляционно-мимических движений языком, губами, челюстью, сопровождая эти движения диффузными звуками (бормотание, лепет). Такие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первым этапом в развитии речи ребенка; они играют роль гимнастики органов речи в естественных условиях жизни. Точность, сила и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дифференцированность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этих движений развиваются у ребенка постепенно.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четкой артикуляции нужны сильные, упругие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органы речи — язык, губы, небо. Артикуляция связана с работой многочисленных мышц, в том числе: жевательных, глотательных, мимических. Процесс голосообразования происходит при участии органов дыхания (гортань, трахея, бронхи, легкие, диафрагма, межреберные мышцы). </a:t>
            </a:r>
          </a:p>
        </p:txBody>
      </p:sp>
    </p:spTree>
    <p:extLst>
      <p:ext uri="{BB962C8B-B14F-4D97-AF65-F5344CB8AC3E}">
        <p14:creationId xmlns:p14="http://schemas.microsoft.com/office/powerpoint/2010/main" val="266888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430" y="443711"/>
            <a:ext cx="922163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говоря о специальной логопедической гимнастике, следует иметь в виду упражнения многочисленных органов и мышц лица, ротовой полости, плечевого пояса, грудной клетки.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 является основой формирования речевых звуков — фонем — и коррекции нарушений звукопроизношения различной этиологии и патогенеза; она включает упражнения для тренировки подвижности органов артикуляционного аппарата, отработки определенных положений губ, языка, мягкого неба, необходимых для правильного произнесения, как всех звуков, так и каждого звука той или иной группы.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артикуляционной гимнастики — выработка полноценных движений и определенных положений органов артикуляционного аппарата, необходимых для правильного произношения звуков.</a:t>
            </a:r>
          </a:p>
        </p:txBody>
      </p:sp>
    </p:spTree>
    <p:extLst>
      <p:ext uri="{BB962C8B-B14F-4D97-AF65-F5344CB8AC3E}">
        <p14:creationId xmlns:p14="http://schemas.microsoft.com/office/powerpoint/2010/main" val="398688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925" y="814647"/>
            <a:ext cx="951493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УПРАЖНЕНИЙ АРТИКУЛЯЦИОННОЙ ГИМНАСТИКИ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Проводить артикуляционную гимнастику нужно ежедневно, чтобы вырабатываемые у детей навыки закреплялись. Лучше выполнять упражнения 3-4 раза в день по 3-5 минут. Не следует предлагать детям более 2-3 упражнений за раз.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Каждое упражнение выполняется по 5-7 раз.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Статические упражнения выполняются по 10-15 секунд (удержание артикуляционной позы в одном положении).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При отборе упражнений для артикуляционной гимнастики надо соблюдать определенную последовательность, идти от простых упражнений к более сложным. Проводить их лучше эмоционально, в игровой форме.</a:t>
            </a:r>
          </a:p>
        </p:txBody>
      </p:sp>
    </p:spTree>
    <p:extLst>
      <p:ext uri="{BB962C8B-B14F-4D97-AF65-F5344CB8AC3E}">
        <p14:creationId xmlns:p14="http://schemas.microsoft.com/office/powerpoint/2010/main" val="169064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073" y="357447"/>
            <a:ext cx="9356523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Из выполняемых двух-трех упражнений новым может быть только одно, второе и третье даются для повторения и закрепления. Если же ребенок выполняет какое-то упражнение недостаточно хорошо, не следует вводить новых упражнений, лучше отрабатывать старый материал. Для его закрепления можно придумать новые игровые приемы.</a:t>
            </a:r>
          </a:p>
          <a:p>
            <a:pPr algn="just"/>
            <a:r>
              <a:rPr lang="ru-RU" sz="2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Артикуляционную гимнастику выполняют сидя, так как в таком положении у ребенка прямая спина, тело не напряжено, руки и ноги находятся в спокойном положении.</a:t>
            </a:r>
          </a:p>
          <a:p>
            <a:pPr algn="just"/>
            <a:r>
              <a:rPr lang="ru-RU" sz="2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Ребенок должен хорошо видеть лицо взрослого, а также свое лицо, чтобы самостоятельно контролировать правильность выполнения упражнений. Поэтому ребенок и взрослый во время проведения артикуляционной гимнастики должны находиться перед настенным зеркалом. Также ребенок может воспользоваться небольшим ручным зеркалом (примерно 9×12 см), но тогда взрослый должен находиться напротив ребенка лицом к нему.</a:t>
            </a:r>
          </a:p>
          <a:p>
            <a:pPr algn="just"/>
            <a:r>
              <a:rPr lang="ru-RU" sz="2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Начинать гимнастику лучше с упражнений для губ.</a:t>
            </a:r>
          </a:p>
        </p:txBody>
      </p:sp>
    </p:spTree>
    <p:extLst>
      <p:ext uri="{BB962C8B-B14F-4D97-AF65-F5344CB8AC3E}">
        <p14:creationId xmlns:p14="http://schemas.microsoft.com/office/powerpoint/2010/main" val="336821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913" y="316669"/>
            <a:ext cx="96874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ПРОВЕДЕНИЯ АРТИКУЛЯЦИОННОЙ ГИМНАСТИКИ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Взрослый рассказывает о предстоящем упражнении, используя игровые приемы.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Взрослый показывает выполнение упражнения.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Упражнение делает ребенок, а взрослый контролирует выполнение.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Взрослый, проводящий артикуляционную гимнастику, должен следить за качеством выполняемых ребенком движений: точность движения, плавность, темп выполнения, устойчивость, переход от одного движения к другому. Также важно следить, чтобы движения каждого органа артикуляции выполнялись симметрично по отношению к правой и левой стороне лица. В противном случае артикуляционная гимнастика не достигает своей цели.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Если у ребенка не получается какое-то движение, помогать ему (шпателем, ручкой чайной ложки или просто чистым пальцем).</a:t>
            </a:r>
          </a:p>
        </p:txBody>
      </p:sp>
    </p:spTree>
    <p:extLst>
      <p:ext uri="{BB962C8B-B14F-4D97-AF65-F5344CB8AC3E}">
        <p14:creationId xmlns:p14="http://schemas.microsoft.com/office/powerpoint/2010/main" val="151824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936" y="856212"/>
            <a:ext cx="94114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Для того, чтобы ребенок нашел правильное положение языка, например, облизал верхнюю губу, намазать ее вареньем, шоколадом или чем-то еще, что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ребенок. Подходить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выполнению упражнений творчески.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при выполнении детьми упражнений наблюдается напряженность движений органов артикуляционного аппарата. Постепенно напряжение исчезает, движения становятся непринужденными и вместе с тем координированными.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упражнений по развитию артикуляционной моторики должна включать как статические упражнения, так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упражнения, направленные на развитие динамической координации речевых движений.</a:t>
            </a:r>
          </a:p>
        </p:txBody>
      </p:sp>
    </p:spTree>
    <p:extLst>
      <p:ext uri="{BB962C8B-B14F-4D97-AF65-F5344CB8AC3E}">
        <p14:creationId xmlns:p14="http://schemas.microsoft.com/office/powerpoint/2010/main" val="343628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554" y="1084812"/>
            <a:ext cx="7215872" cy="40589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015" y="1259905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4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0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</TotalTime>
  <Words>539</Words>
  <Application>Microsoft Office PowerPoint</Application>
  <PresentationFormat>Произвольный</PresentationFormat>
  <Paragraphs>26</Paragraphs>
  <Slides>17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СЕКРЕТЫ АРТИКУЛЯЦИОННОЙ ГИМНАСТИКИ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5</cp:revision>
  <dcterms:created xsi:type="dcterms:W3CDTF">2019-11-24T10:46:46Z</dcterms:created>
  <dcterms:modified xsi:type="dcterms:W3CDTF">2025-05-04T18:52:23Z</dcterms:modified>
</cp:coreProperties>
</file>